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6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ΣΚΟΠΟΣ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ΠΛΑΙΣΙΟ ΕΠΙΚΟΙΝΩΝΙΑΣ</a:t>
          </a:r>
          <a:endParaRPr lang="en-US" b="1" dirty="0">
            <a:solidFill>
              <a:schemeClr val="bg2"/>
            </a:solidFill>
          </a:endParaRP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6DOF Controller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ΠΕΙΡΑΜΑ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8549E936-3E62-4416-B972-2DCDF0271759}" type="pres">
      <dgm:prSet presAssocID="{489A589A-46DE-0F49-B460-E7914F3E440D}" presName="linear" presStyleCnt="0">
        <dgm:presLayoutVars>
          <dgm:dir/>
          <dgm:animLvl val="lvl"/>
          <dgm:resizeHandles val="exact"/>
        </dgm:presLayoutVars>
      </dgm:prSet>
      <dgm:spPr/>
    </dgm:pt>
    <dgm:pt modelId="{0D3D9B26-77AD-46B6-AD2D-A3ECDE3AA3A9}" type="pres">
      <dgm:prSet presAssocID="{66039115-797B-304C-9FC0-EFABB1F21232}" presName="parentLin" presStyleCnt="0"/>
      <dgm:spPr/>
    </dgm:pt>
    <dgm:pt modelId="{2AA01B90-4291-46FC-8E76-1278309A7CCE}" type="pres">
      <dgm:prSet presAssocID="{66039115-797B-304C-9FC0-EFABB1F21232}" presName="parentLeftMargin" presStyleLbl="node1" presStyleIdx="0" presStyleCnt="4"/>
      <dgm:spPr/>
    </dgm:pt>
    <dgm:pt modelId="{D66268BB-520A-44D5-8B71-16CB9A00E268}" type="pres">
      <dgm:prSet presAssocID="{66039115-797B-304C-9FC0-EFABB1F212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2161D2-4CAF-46E1-9FBA-CA273F99E43B}" type="pres">
      <dgm:prSet presAssocID="{66039115-797B-304C-9FC0-EFABB1F21232}" presName="negativeSpace" presStyleCnt="0"/>
      <dgm:spPr/>
    </dgm:pt>
    <dgm:pt modelId="{89FC90E8-E492-4A5B-B64B-E3D10AE1BABB}" type="pres">
      <dgm:prSet presAssocID="{66039115-797B-304C-9FC0-EFABB1F21232}" presName="childText" presStyleLbl="conFgAcc1" presStyleIdx="0" presStyleCnt="4">
        <dgm:presLayoutVars>
          <dgm:bulletEnabled val="1"/>
        </dgm:presLayoutVars>
      </dgm:prSet>
      <dgm:spPr/>
    </dgm:pt>
    <dgm:pt modelId="{914C0F11-EAB0-4D1A-BFA7-91EE4EB2D5A9}" type="pres">
      <dgm:prSet presAssocID="{D044F6BA-1D90-EC47-8A78-B9796198ECF5}" presName="spaceBetweenRectangles" presStyleCnt="0"/>
      <dgm:spPr/>
    </dgm:pt>
    <dgm:pt modelId="{7A753DAD-83AA-4678-B19E-55B33E15BC46}" type="pres">
      <dgm:prSet presAssocID="{E39563C5-C199-4F5B-A899-8CC0710341A0}" presName="parentLin" presStyleCnt="0"/>
      <dgm:spPr/>
    </dgm:pt>
    <dgm:pt modelId="{5465F8EB-97BD-4308-8936-B7A61CA06263}" type="pres">
      <dgm:prSet presAssocID="{E39563C5-C199-4F5B-A899-8CC0710341A0}" presName="parentLeftMargin" presStyleLbl="node1" presStyleIdx="0" presStyleCnt="4"/>
      <dgm:spPr/>
    </dgm:pt>
    <dgm:pt modelId="{14B63C86-A693-42E1-9AEB-3837F493F09F}" type="pres">
      <dgm:prSet presAssocID="{E39563C5-C199-4F5B-A899-8CC0710341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F77BBE-8DD2-43B9-B33B-DFE01E158143}" type="pres">
      <dgm:prSet presAssocID="{E39563C5-C199-4F5B-A899-8CC0710341A0}" presName="negativeSpace" presStyleCnt="0"/>
      <dgm:spPr/>
    </dgm:pt>
    <dgm:pt modelId="{C482E0FD-C3A1-4D5D-B184-2B69205147D2}" type="pres">
      <dgm:prSet presAssocID="{E39563C5-C199-4F5B-A899-8CC0710341A0}" presName="childText" presStyleLbl="conFgAcc1" presStyleIdx="1" presStyleCnt="4">
        <dgm:presLayoutVars>
          <dgm:bulletEnabled val="1"/>
        </dgm:presLayoutVars>
      </dgm:prSet>
      <dgm:spPr/>
    </dgm:pt>
    <dgm:pt modelId="{E072AF61-2A51-42A4-AA2A-AE00C5E3C910}" type="pres">
      <dgm:prSet presAssocID="{BC971DAC-9BE2-44B2-ABE4-8099C777E9C4}" presName="spaceBetweenRectangles" presStyleCnt="0"/>
      <dgm:spPr/>
    </dgm:pt>
    <dgm:pt modelId="{9EF207A9-DF32-4AA8-8CF9-9D9CBEEE9A57}" type="pres">
      <dgm:prSet presAssocID="{15B1A768-2666-4AB4-BDA7-F0E3C4160D59}" presName="parentLin" presStyleCnt="0"/>
      <dgm:spPr/>
    </dgm:pt>
    <dgm:pt modelId="{FC91E76A-9520-4D09-B87E-39AFFE7AB349}" type="pres">
      <dgm:prSet presAssocID="{15B1A768-2666-4AB4-BDA7-F0E3C4160D59}" presName="parentLeftMargin" presStyleLbl="node1" presStyleIdx="1" presStyleCnt="4"/>
      <dgm:spPr/>
    </dgm:pt>
    <dgm:pt modelId="{AB3D67C3-75A1-447F-A23B-27134A628C6E}" type="pres">
      <dgm:prSet presAssocID="{15B1A768-2666-4AB4-BDA7-F0E3C4160D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658E69-7B0E-4795-8975-5E8ACF3FDD26}" type="pres">
      <dgm:prSet presAssocID="{15B1A768-2666-4AB4-BDA7-F0E3C4160D59}" presName="negativeSpace" presStyleCnt="0"/>
      <dgm:spPr/>
    </dgm:pt>
    <dgm:pt modelId="{16FCF916-3C26-407D-87CA-B48CE6DDB56A}" type="pres">
      <dgm:prSet presAssocID="{15B1A768-2666-4AB4-BDA7-F0E3C4160D59}" presName="childText" presStyleLbl="conFgAcc1" presStyleIdx="2" presStyleCnt="4">
        <dgm:presLayoutVars>
          <dgm:bulletEnabled val="1"/>
        </dgm:presLayoutVars>
      </dgm:prSet>
      <dgm:spPr/>
    </dgm:pt>
    <dgm:pt modelId="{B4EEEE52-0FBA-4367-9769-31FF2D9BF391}" type="pres">
      <dgm:prSet presAssocID="{72FFCBD4-DD9D-4E06-81E4-54307F97A3F0}" presName="spaceBetweenRectangles" presStyleCnt="0"/>
      <dgm:spPr/>
    </dgm:pt>
    <dgm:pt modelId="{6A8B19A1-9F6F-4089-B25B-E3FA760690CB}" type="pres">
      <dgm:prSet presAssocID="{3AA5586A-C40E-4DDA-98A5-6545F36F46AB}" presName="parentLin" presStyleCnt="0"/>
      <dgm:spPr/>
    </dgm:pt>
    <dgm:pt modelId="{5A7E32F0-8360-4465-8BAB-BD38F8F7679E}" type="pres">
      <dgm:prSet presAssocID="{3AA5586A-C40E-4DDA-98A5-6545F36F46AB}" presName="parentLeftMargin" presStyleLbl="node1" presStyleIdx="2" presStyleCnt="4"/>
      <dgm:spPr/>
    </dgm:pt>
    <dgm:pt modelId="{D9DB3198-932C-4D2D-97E8-B527EFEBC9ED}" type="pres">
      <dgm:prSet presAssocID="{3AA5586A-C40E-4DDA-98A5-6545F36F46A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BF7C7B6-AF99-48AB-9357-3C771DB9AFCD}" type="pres">
      <dgm:prSet presAssocID="{3AA5586A-C40E-4DDA-98A5-6545F36F46AB}" presName="negativeSpace" presStyleCnt="0"/>
      <dgm:spPr/>
    </dgm:pt>
    <dgm:pt modelId="{F8A81AED-333D-4E9B-AE00-CC5C77B09869}" type="pres">
      <dgm:prSet presAssocID="{3AA5586A-C40E-4DDA-98A5-6545F36F46A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9857C10-2120-48AA-82E5-C7BCF0B91A3C}" type="presOf" srcId="{3AA5586A-C40E-4DDA-98A5-6545F36F46AB}" destId="{5A7E32F0-8360-4465-8BAB-BD38F8F7679E}" srcOrd="0" destOrd="0" presId="urn:microsoft.com/office/officeart/2005/8/layout/list1"/>
    <dgm:cxn modelId="{7B329718-3649-4A90-9754-560CEEBD8A16}" type="presOf" srcId="{15B1A768-2666-4AB4-BDA7-F0E3C4160D59}" destId="{AB3D67C3-75A1-447F-A23B-27134A628C6E}" srcOrd="1" destOrd="0" presId="urn:microsoft.com/office/officeart/2005/8/layout/list1"/>
    <dgm:cxn modelId="{FC1D5219-59A8-4398-B0BB-0F024E499B5D}" type="presOf" srcId="{E39563C5-C199-4F5B-A899-8CC0710341A0}" destId="{14B63C86-A693-42E1-9AEB-3837F493F09F}" srcOrd="1" destOrd="0" presId="urn:microsoft.com/office/officeart/2005/8/layout/list1"/>
    <dgm:cxn modelId="{CE4E7532-56B2-4E45-9CD2-CA9716DD6BE8}" type="presOf" srcId="{3AA5586A-C40E-4DDA-98A5-6545F36F46AB}" destId="{D9DB3198-932C-4D2D-97E8-B527EFEBC9ED}" srcOrd="1" destOrd="0" presId="urn:microsoft.com/office/officeart/2005/8/layout/list1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4B92345A-72EA-4F96-8A23-23E0195888DE}" type="presOf" srcId="{66039115-797B-304C-9FC0-EFABB1F21232}" destId="{D66268BB-520A-44D5-8B71-16CB9A00E268}" srcOrd="1" destOrd="0" presId="urn:microsoft.com/office/officeart/2005/8/layout/list1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4D52B08B-E627-4D6F-A72D-D6D6E67F21B7}" type="presOf" srcId="{66039115-797B-304C-9FC0-EFABB1F21232}" destId="{2AA01B90-4291-46FC-8E76-1278309A7CCE}" srcOrd="0" destOrd="0" presId="urn:microsoft.com/office/officeart/2005/8/layout/list1"/>
    <dgm:cxn modelId="{559730B3-28F1-4B2B-90F7-C37EF35D7AC0}" type="presOf" srcId="{15B1A768-2666-4AB4-BDA7-F0E3C4160D59}" destId="{FC91E76A-9520-4D09-B87E-39AFFE7AB349}" srcOrd="0" destOrd="0" presId="urn:microsoft.com/office/officeart/2005/8/layout/list1"/>
    <dgm:cxn modelId="{11E1BDC6-BACF-4D55-B1AD-80566C207C94}" type="presOf" srcId="{489A589A-46DE-0F49-B460-E7914F3E440D}" destId="{8549E936-3E62-4416-B972-2DCDF0271759}" srcOrd="0" destOrd="0" presId="urn:microsoft.com/office/officeart/2005/8/layout/list1"/>
    <dgm:cxn modelId="{8C1960D8-1373-43E4-86D4-08412285DC9E}" type="presOf" srcId="{E39563C5-C199-4F5B-A899-8CC0710341A0}" destId="{5465F8EB-97BD-4308-8936-B7A61CA06263}" srcOrd="0" destOrd="0" presId="urn:microsoft.com/office/officeart/2005/8/layout/list1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70BDC8C6-9E4F-4CD6-BE8F-64FF27764ADF}" type="presParOf" srcId="{8549E936-3E62-4416-B972-2DCDF0271759}" destId="{0D3D9B26-77AD-46B6-AD2D-A3ECDE3AA3A9}" srcOrd="0" destOrd="0" presId="urn:microsoft.com/office/officeart/2005/8/layout/list1"/>
    <dgm:cxn modelId="{2DEFC59F-D0A4-44D8-96C5-7AC7B85B804E}" type="presParOf" srcId="{0D3D9B26-77AD-46B6-AD2D-A3ECDE3AA3A9}" destId="{2AA01B90-4291-46FC-8E76-1278309A7CCE}" srcOrd="0" destOrd="0" presId="urn:microsoft.com/office/officeart/2005/8/layout/list1"/>
    <dgm:cxn modelId="{FFDB3DE9-0C0B-437F-959E-BAD177A29CD5}" type="presParOf" srcId="{0D3D9B26-77AD-46B6-AD2D-A3ECDE3AA3A9}" destId="{D66268BB-520A-44D5-8B71-16CB9A00E268}" srcOrd="1" destOrd="0" presId="urn:microsoft.com/office/officeart/2005/8/layout/list1"/>
    <dgm:cxn modelId="{4BEEBA0E-9DC7-4B39-8ADE-A20BC01D4A2A}" type="presParOf" srcId="{8549E936-3E62-4416-B972-2DCDF0271759}" destId="{8E2161D2-4CAF-46E1-9FBA-CA273F99E43B}" srcOrd="1" destOrd="0" presId="urn:microsoft.com/office/officeart/2005/8/layout/list1"/>
    <dgm:cxn modelId="{F776EF38-7EAC-479E-B071-79E34C6F3437}" type="presParOf" srcId="{8549E936-3E62-4416-B972-2DCDF0271759}" destId="{89FC90E8-E492-4A5B-B64B-E3D10AE1BABB}" srcOrd="2" destOrd="0" presId="urn:microsoft.com/office/officeart/2005/8/layout/list1"/>
    <dgm:cxn modelId="{20DB2AB3-0B1E-47C1-9F1B-3F6E6DAAB3C3}" type="presParOf" srcId="{8549E936-3E62-4416-B972-2DCDF0271759}" destId="{914C0F11-EAB0-4D1A-BFA7-91EE4EB2D5A9}" srcOrd="3" destOrd="0" presId="urn:microsoft.com/office/officeart/2005/8/layout/list1"/>
    <dgm:cxn modelId="{32262282-865A-4C36-9F19-BB7F59C8A869}" type="presParOf" srcId="{8549E936-3E62-4416-B972-2DCDF0271759}" destId="{7A753DAD-83AA-4678-B19E-55B33E15BC46}" srcOrd="4" destOrd="0" presId="urn:microsoft.com/office/officeart/2005/8/layout/list1"/>
    <dgm:cxn modelId="{3F3FE54E-A504-4AB0-BFF2-616A6642A658}" type="presParOf" srcId="{7A753DAD-83AA-4678-B19E-55B33E15BC46}" destId="{5465F8EB-97BD-4308-8936-B7A61CA06263}" srcOrd="0" destOrd="0" presId="urn:microsoft.com/office/officeart/2005/8/layout/list1"/>
    <dgm:cxn modelId="{976056C9-9A0C-4169-97EB-CE4A43CD9CAA}" type="presParOf" srcId="{7A753DAD-83AA-4678-B19E-55B33E15BC46}" destId="{14B63C86-A693-42E1-9AEB-3837F493F09F}" srcOrd="1" destOrd="0" presId="urn:microsoft.com/office/officeart/2005/8/layout/list1"/>
    <dgm:cxn modelId="{74C88CDA-C388-46E0-9AAE-6CCD15465BBB}" type="presParOf" srcId="{8549E936-3E62-4416-B972-2DCDF0271759}" destId="{1EF77BBE-8DD2-43B9-B33B-DFE01E158143}" srcOrd="5" destOrd="0" presId="urn:microsoft.com/office/officeart/2005/8/layout/list1"/>
    <dgm:cxn modelId="{2817F590-CB6F-4535-A4C6-5E53281FB224}" type="presParOf" srcId="{8549E936-3E62-4416-B972-2DCDF0271759}" destId="{C482E0FD-C3A1-4D5D-B184-2B69205147D2}" srcOrd="6" destOrd="0" presId="urn:microsoft.com/office/officeart/2005/8/layout/list1"/>
    <dgm:cxn modelId="{D8D7F9AF-1CC8-412C-AF37-8969684C666F}" type="presParOf" srcId="{8549E936-3E62-4416-B972-2DCDF0271759}" destId="{E072AF61-2A51-42A4-AA2A-AE00C5E3C910}" srcOrd="7" destOrd="0" presId="urn:microsoft.com/office/officeart/2005/8/layout/list1"/>
    <dgm:cxn modelId="{08DEB855-7242-4C48-89C5-7B7D7B0C5A66}" type="presParOf" srcId="{8549E936-3E62-4416-B972-2DCDF0271759}" destId="{9EF207A9-DF32-4AA8-8CF9-9D9CBEEE9A57}" srcOrd="8" destOrd="0" presId="urn:microsoft.com/office/officeart/2005/8/layout/list1"/>
    <dgm:cxn modelId="{68EDACBE-75FC-415D-9EEB-F1D3589001E1}" type="presParOf" srcId="{9EF207A9-DF32-4AA8-8CF9-9D9CBEEE9A57}" destId="{FC91E76A-9520-4D09-B87E-39AFFE7AB349}" srcOrd="0" destOrd="0" presId="urn:microsoft.com/office/officeart/2005/8/layout/list1"/>
    <dgm:cxn modelId="{6945915A-C3F0-46D2-9B5A-EBCA0D0D0E90}" type="presParOf" srcId="{9EF207A9-DF32-4AA8-8CF9-9D9CBEEE9A57}" destId="{AB3D67C3-75A1-447F-A23B-27134A628C6E}" srcOrd="1" destOrd="0" presId="urn:microsoft.com/office/officeart/2005/8/layout/list1"/>
    <dgm:cxn modelId="{5E4806B4-FDF5-47E7-AB8C-D506C8BC8981}" type="presParOf" srcId="{8549E936-3E62-4416-B972-2DCDF0271759}" destId="{38658E69-7B0E-4795-8975-5E8ACF3FDD26}" srcOrd="9" destOrd="0" presId="urn:microsoft.com/office/officeart/2005/8/layout/list1"/>
    <dgm:cxn modelId="{71969EDF-D09A-4679-9935-EE6CE00D0AD7}" type="presParOf" srcId="{8549E936-3E62-4416-B972-2DCDF0271759}" destId="{16FCF916-3C26-407D-87CA-B48CE6DDB56A}" srcOrd="10" destOrd="0" presId="urn:microsoft.com/office/officeart/2005/8/layout/list1"/>
    <dgm:cxn modelId="{FF0AE6DF-DC9B-4CB9-936D-9B1CC6735686}" type="presParOf" srcId="{8549E936-3E62-4416-B972-2DCDF0271759}" destId="{B4EEEE52-0FBA-4367-9769-31FF2D9BF391}" srcOrd="11" destOrd="0" presId="urn:microsoft.com/office/officeart/2005/8/layout/list1"/>
    <dgm:cxn modelId="{2DB2B4C0-13C9-4C1A-86D5-336E37FEB84A}" type="presParOf" srcId="{8549E936-3E62-4416-B972-2DCDF0271759}" destId="{6A8B19A1-9F6F-4089-B25B-E3FA760690CB}" srcOrd="12" destOrd="0" presId="urn:microsoft.com/office/officeart/2005/8/layout/list1"/>
    <dgm:cxn modelId="{89454C5D-9878-4303-B1F1-609C97ABBB2C}" type="presParOf" srcId="{6A8B19A1-9F6F-4089-B25B-E3FA760690CB}" destId="{5A7E32F0-8360-4465-8BAB-BD38F8F7679E}" srcOrd="0" destOrd="0" presId="urn:microsoft.com/office/officeart/2005/8/layout/list1"/>
    <dgm:cxn modelId="{29FF0C47-51C3-4947-948B-21D9A04F232E}" type="presParOf" srcId="{6A8B19A1-9F6F-4089-B25B-E3FA760690CB}" destId="{D9DB3198-932C-4D2D-97E8-B527EFEBC9ED}" srcOrd="1" destOrd="0" presId="urn:microsoft.com/office/officeart/2005/8/layout/list1"/>
    <dgm:cxn modelId="{1C02768E-764F-4BF8-9445-4153DDC3FCD5}" type="presParOf" srcId="{8549E936-3E62-4416-B972-2DCDF0271759}" destId="{CBF7C7B6-AF99-48AB-9357-3C771DB9AFCD}" srcOrd="13" destOrd="0" presId="urn:microsoft.com/office/officeart/2005/8/layout/list1"/>
    <dgm:cxn modelId="{78C7B817-819E-4850-B42A-B7DA00D06E30}" type="presParOf" srcId="{8549E936-3E62-4416-B972-2DCDF0271759}" destId="{F8A81AED-333D-4E9B-AE00-CC5C77B0986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endParaRPr lang="en-US" dirty="0"/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/>
            <a:t>ARCore</a:t>
          </a:r>
          <a:r>
            <a:rPr lang="en-US" dirty="0"/>
            <a:t>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/>
      <dgm:t>
        <a:bodyPr/>
        <a:lstStyle/>
        <a:p>
          <a:r>
            <a:rPr lang="el-GR" dirty="0"/>
            <a:t>Καθυστέρηση δικτύου</a:t>
          </a:r>
          <a:endParaRPr lang="en-US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πόζας κινητού και πόζας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iPhone.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DD9F51AE-0E0A-4B48-96F0-AFB10E2DCE07}" type="pres">
      <dgm:prSet presAssocID="{C7B9F566-6C75-4545-958C-E175B36766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2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082FB1AD-F3F6-4C1B-8B8E-64D14F5CC099}" type="presParOf" srcId="{CF145C40-383D-42DE-BB9F-109FF314FA09}" destId="{DD9F51AE-0E0A-4B48-96F0-AFB10E2DCE07}" srcOrd="4" destOrd="0" presId="urn:microsoft.com/office/officeart/2005/8/layout/vList2"/>
    <dgm:cxn modelId="{6629C04B-1D13-48B1-9148-F3E5C582F7DE}" type="presParOf" srcId="{CF145C40-383D-42DE-BB9F-109FF314FA09}" destId="{40A7B867-D053-4DA0-8141-833D745019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en-US" sz="1800" b="1" dirty="0"/>
            <a:t>Problem Solving</a:t>
          </a:r>
        </a:p>
      </dgm:t>
    </dgm:pt>
    <dgm:pt modelId="{4F4EFEB2-AE6B-4B4E-A388-E726479684C1}" type="parTrans" cxnId="{FDEC3F6B-F860-4E8B-8B14-455DBFCFBFB4}">
      <dgm:prSet/>
      <dgm:spPr/>
      <dgm:t>
        <a:bodyPr/>
        <a:lstStyle/>
        <a:p>
          <a:endParaRPr lang="en-US"/>
        </a:p>
      </dgm:t>
    </dgm:pt>
    <dgm:pt modelId="{BEE196C3-EEB3-4935-976F-A713EF603EEA}" type="sibTrans" cxnId="{FDEC3F6B-F860-4E8B-8B14-455DBFCFBFB4}">
      <dgm:prSet/>
      <dgm:spPr/>
      <dgm:t>
        <a:bodyPr/>
        <a:lstStyle/>
        <a:p>
          <a:endParaRPr lang="en-US"/>
        </a:p>
      </dgm:t>
    </dgm:pt>
    <dgm:pt modelId="{27C8F191-CB8B-4A89-9EDF-D94B6E4ADC92}">
      <dgm:prSet phldrT="[Text]" custT="1"/>
      <dgm:spPr/>
      <dgm:t>
        <a:bodyPr/>
        <a:lstStyle/>
        <a:p>
          <a:r>
            <a:rPr lang="en-US" sz="1800" b="1" dirty="0"/>
            <a:t>Algorithm</a:t>
          </a:r>
          <a:endParaRPr lang="en-US" sz="1200" b="1" dirty="0"/>
        </a:p>
      </dgm:t>
    </dgm:pt>
    <dgm:pt modelId="{8EFDF7C7-310E-4ED5-B739-2186FB69ED8A}" type="parTrans" cxnId="{4E26289A-3825-4A9C-991F-8AB8A7EFD597}">
      <dgm:prSet/>
      <dgm:spPr/>
      <dgm:t>
        <a:bodyPr/>
        <a:lstStyle/>
        <a:p>
          <a:endParaRPr lang="en-US"/>
        </a:p>
      </dgm:t>
    </dgm:pt>
    <dgm:pt modelId="{755F5D09-ECCD-4FC5-B350-FED951F57983}" type="sibTrans" cxnId="{4E26289A-3825-4A9C-991F-8AB8A7EFD597}">
      <dgm:prSet/>
      <dgm:spPr/>
      <dgm:t>
        <a:bodyPr/>
        <a:lstStyle/>
        <a:p>
          <a:endParaRPr lang="en-US"/>
        </a:p>
      </dgm:t>
    </dgm:pt>
    <dgm:pt modelId="{AEFF5EA2-6931-4098-96C8-31AE53CB425B}">
      <dgm:prSet phldrT="[Text]" custT="1"/>
      <dgm:spPr/>
      <dgm:t>
        <a:bodyPr/>
        <a:lstStyle/>
        <a:p>
          <a:r>
            <a:rPr lang="en-US" sz="1800" b="1" dirty="0"/>
            <a:t>Automation</a:t>
          </a:r>
          <a:endParaRPr lang="en-US" sz="1200" b="1" dirty="0"/>
        </a:p>
      </dgm:t>
    </dgm:pt>
    <dgm:pt modelId="{AC52CE11-07EF-42A7-A67A-2231908FD231}" type="parTrans" cxnId="{2D96128D-55F5-4B46-B071-9EA8CDCA9DCD}">
      <dgm:prSet/>
      <dgm:spPr/>
      <dgm:t>
        <a:bodyPr/>
        <a:lstStyle/>
        <a:p>
          <a:endParaRPr lang="en-US"/>
        </a:p>
      </dgm:t>
    </dgm:pt>
    <dgm:pt modelId="{FB25E557-3597-4AEA-B1FC-EA99A632BFB1}" type="sibTrans" cxnId="{2D96128D-55F5-4B46-B071-9EA8CDCA9DCD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dirty="0"/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dirty="0"/>
            <a:t>Χειρισμός σε </a:t>
          </a:r>
          <a:r>
            <a:rPr lang="en-US" dirty="0"/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dirty="0"/>
            <a:t>Γρήγορη</a:t>
          </a:r>
          <a:endParaRPr lang="en-US" dirty="0"/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C90E8-E492-4A5B-B64B-E3D10AE1BABB}">
      <dsp:nvSpPr>
        <dsp:cNvPr id="0" name=""/>
        <dsp:cNvSpPr/>
      </dsp:nvSpPr>
      <dsp:spPr>
        <a:xfrm>
          <a:off x="0" y="3641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6268BB-520A-44D5-8B71-16CB9A00E268}">
      <dsp:nvSpPr>
        <dsp:cNvPr id="0" name=""/>
        <dsp:cNvSpPr/>
      </dsp:nvSpPr>
      <dsp:spPr>
        <a:xfrm>
          <a:off x="357680" y="689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ΣΚΟΠΟΣ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97765"/>
        <a:ext cx="4949879" cy="532758"/>
      </dsp:txXfrm>
    </dsp:sp>
    <dsp:sp modelId="{C482E0FD-C3A1-4D5D-B184-2B69205147D2}">
      <dsp:nvSpPr>
        <dsp:cNvPr id="0" name=""/>
        <dsp:cNvSpPr/>
      </dsp:nvSpPr>
      <dsp:spPr>
        <a:xfrm>
          <a:off x="0" y="12713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B63C86-A693-42E1-9AEB-3837F493F09F}">
      <dsp:nvSpPr>
        <dsp:cNvPr id="0" name=""/>
        <dsp:cNvSpPr/>
      </dsp:nvSpPr>
      <dsp:spPr>
        <a:xfrm>
          <a:off x="357680" y="9761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ΠΛΑΙΣΙΟ ΕΠΙΚΟΙΝΩΝΙΑΣ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1004965"/>
        <a:ext cx="4949879" cy="532758"/>
      </dsp:txXfrm>
    </dsp:sp>
    <dsp:sp modelId="{16FCF916-3C26-407D-87CA-B48CE6DDB56A}">
      <dsp:nvSpPr>
        <dsp:cNvPr id="0" name=""/>
        <dsp:cNvSpPr/>
      </dsp:nvSpPr>
      <dsp:spPr>
        <a:xfrm>
          <a:off x="0" y="21785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3D67C3-75A1-447F-A23B-27134A628C6E}">
      <dsp:nvSpPr>
        <dsp:cNvPr id="0" name=""/>
        <dsp:cNvSpPr/>
      </dsp:nvSpPr>
      <dsp:spPr>
        <a:xfrm>
          <a:off x="357680" y="18833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/>
              </a:solidFill>
            </a:rPr>
            <a:t>6DOF Controller</a:t>
          </a:r>
        </a:p>
      </dsp:txBody>
      <dsp:txXfrm>
        <a:off x="386501" y="1912165"/>
        <a:ext cx="4949879" cy="532758"/>
      </dsp:txXfrm>
    </dsp:sp>
    <dsp:sp modelId="{F8A81AED-333D-4E9B-AE00-CC5C77B09869}">
      <dsp:nvSpPr>
        <dsp:cNvPr id="0" name=""/>
        <dsp:cNvSpPr/>
      </dsp:nvSpPr>
      <dsp:spPr>
        <a:xfrm>
          <a:off x="0" y="3085744"/>
          <a:ext cx="715360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DB3198-932C-4D2D-97E8-B527EFEBC9ED}">
      <dsp:nvSpPr>
        <dsp:cNvPr id="0" name=""/>
        <dsp:cNvSpPr/>
      </dsp:nvSpPr>
      <dsp:spPr>
        <a:xfrm>
          <a:off x="357680" y="2790544"/>
          <a:ext cx="5007521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272" tIns="0" rIns="1892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>
              <a:solidFill>
                <a:schemeClr val="bg2"/>
              </a:solidFill>
            </a:rPr>
            <a:t>ΠΕΙΡΑΜΑ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386501" y="2819365"/>
        <a:ext cx="4949879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 err="1"/>
            <a:t>ARCore</a:t>
          </a:r>
          <a:endParaRPr lang="en-US" sz="1400" kern="1200" dirty="0"/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ARCore</a:t>
          </a:r>
          <a:endParaRPr lang="en-US" sz="2600" kern="1200" dirty="0"/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343739"/>
          <a:ext cx="3805921" cy="33579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ARCore</a:t>
          </a:r>
          <a:r>
            <a:rPr lang="en-US" sz="1400" kern="1200" dirty="0"/>
            <a:t> Performance</a:t>
          </a:r>
        </a:p>
      </dsp:txBody>
      <dsp:txXfrm>
        <a:off x="16392" y="360131"/>
        <a:ext cx="3773137" cy="303006"/>
      </dsp:txXfrm>
    </dsp:sp>
    <dsp:sp modelId="{926E8CAB-0886-4551-BFCD-0572125B4E23}">
      <dsp:nvSpPr>
        <dsp:cNvPr id="0" name=""/>
        <dsp:cNvSpPr/>
      </dsp:nvSpPr>
      <dsp:spPr>
        <a:xfrm>
          <a:off x="0" y="679530"/>
          <a:ext cx="3805921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Χάνει εύκολα την ανίχνευση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Αν δεν υπάρχουν σημεία ενδιαφέροντος κολλάει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Αλλάζει συχνά την τοπική αρχή αναφοράς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679530"/>
        <a:ext cx="3805921" cy="767970"/>
      </dsp:txXfrm>
    </dsp:sp>
    <dsp:sp modelId="{78E5758D-C243-4E16-B8F0-DE79CC548F55}">
      <dsp:nvSpPr>
        <dsp:cNvPr id="0" name=""/>
        <dsp:cNvSpPr/>
      </dsp:nvSpPr>
      <dsp:spPr>
        <a:xfrm>
          <a:off x="0" y="144749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Καθυστέρηση δικτύου</a:t>
          </a:r>
          <a:endParaRPr lang="en-US" sz="1400" kern="1200" dirty="0"/>
        </a:p>
      </dsp:txBody>
      <dsp:txXfrm>
        <a:off x="16392" y="1463891"/>
        <a:ext cx="3773137" cy="303006"/>
      </dsp:txXfrm>
    </dsp:sp>
    <dsp:sp modelId="{B25253CF-592F-4F7B-94F3-AF10905C776C}">
      <dsp:nvSpPr>
        <dsp:cNvPr id="0" name=""/>
        <dsp:cNvSpPr/>
      </dsp:nvSpPr>
      <dsp:spPr>
        <a:xfrm>
          <a:off x="0" y="1783290"/>
          <a:ext cx="3805921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Λόγω του δικτύου είναι δύσκολος ο συγχρονισμός μεταξύ πόζας κινητού και πόζας από </a:t>
          </a:r>
          <a:r>
            <a:rPr lang="en-US" sz="1100" kern="1200" dirty="0"/>
            <a:t>ArUco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Ακόμα και η λύση που προτάθηκε χρειάζεται κάποιο χρόνο για να σταθεροποιηθεί</a:t>
          </a:r>
          <a:endParaRPr lang="en-US" sz="1100" kern="1200" dirty="0"/>
        </a:p>
      </dsp:txBody>
      <dsp:txXfrm>
        <a:off x="0" y="1783290"/>
        <a:ext cx="3805921" cy="695520"/>
      </dsp:txXfrm>
    </dsp:sp>
    <dsp:sp modelId="{DD9F51AE-0E0A-4B48-96F0-AFB10E2DCE07}">
      <dsp:nvSpPr>
        <dsp:cNvPr id="0" name=""/>
        <dsp:cNvSpPr/>
      </dsp:nvSpPr>
      <dsp:spPr>
        <a:xfrm>
          <a:off x="0" y="247880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</a:t>
          </a:r>
        </a:p>
      </dsp:txBody>
      <dsp:txXfrm>
        <a:off x="16392" y="2495201"/>
        <a:ext cx="3773137" cy="303006"/>
      </dsp:txXfrm>
    </dsp:sp>
    <dsp:sp modelId="{40A7B867-D053-4DA0-8141-833D745019F0}">
      <dsp:nvSpPr>
        <dsp:cNvPr id="0" name=""/>
        <dsp:cNvSpPr/>
      </dsp:nvSpPr>
      <dsp:spPr>
        <a:xfrm>
          <a:off x="0" y="2814599"/>
          <a:ext cx="3805921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Οι συσκευές </a:t>
          </a:r>
          <a:r>
            <a:rPr lang="en-US" sz="1100" kern="1200" dirty="0"/>
            <a:t>Android </a:t>
          </a:r>
          <a:r>
            <a:rPr lang="el-GR" sz="11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100" kern="1200" dirty="0"/>
            <a:t>iPhone.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Θόρυβος από αισθητήρες, ανάλογα μα την ποιότητα και το κόστος του κινητού</a:t>
          </a:r>
          <a:endParaRPr lang="en-US" sz="1100" kern="1200" dirty="0"/>
        </a:p>
      </dsp:txBody>
      <dsp:txXfrm>
        <a:off x="0" y="2814599"/>
        <a:ext cx="3805921" cy="10143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746397" y="26935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Problem Solving</a:t>
          </a:r>
        </a:p>
      </dsp:txBody>
      <dsp:txXfrm>
        <a:off x="2213408" y="73635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565945" y="12406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26154" y="322131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140554" y="15635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911707" y="349475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799102" y="62810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89557" y="2098495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296359" y="296740"/>
          <a:ext cx="1850887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Algorithm</a:t>
          </a:r>
          <a:endParaRPr lang="en-US" sz="1200" b="1" kern="1200" dirty="0"/>
        </a:p>
      </dsp:txBody>
      <dsp:txXfrm>
        <a:off x="567415" y="567710"/>
        <a:ext cx="1308775" cy="1308356"/>
      </dsp:txXfrm>
    </dsp:sp>
    <dsp:sp modelId="{2470B0FE-F3CE-48F3-AE82-73016C487D68}">
      <dsp:nvSpPr>
        <dsp:cNvPr id="0" name=""/>
        <dsp:cNvSpPr/>
      </dsp:nvSpPr>
      <dsp:spPr>
        <a:xfrm>
          <a:off x="3207136" y="639282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871615" y="2520948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188255" y="-124069"/>
          <a:ext cx="2014993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Automation</a:t>
          </a:r>
          <a:endParaRPr lang="en-US" sz="1200" b="1" kern="1200" dirty="0"/>
        </a:p>
      </dsp:txBody>
      <dsp:txXfrm>
        <a:off x="5483344" y="170926"/>
        <a:ext cx="1424815" cy="1424359"/>
      </dsp:txXfrm>
    </dsp:sp>
    <dsp:sp modelId="{0DF8FB3E-B0B0-40D8-B039-0C7B496BBA97}">
      <dsp:nvSpPr>
        <dsp:cNvPr id="0" name=""/>
        <dsp:cNvSpPr/>
      </dsp:nvSpPr>
      <dsp:spPr>
        <a:xfrm>
          <a:off x="4683888" y="1129908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27862" y="328389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188751" y="29180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Χειρισμός σε </a:t>
          </a:r>
          <a:r>
            <a:rPr lang="en-US" sz="1600" kern="1200" dirty="0"/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Γρήγορη</a:t>
          </a:r>
          <a:endParaRPr lang="en-US" sz="1600" kern="1200" dirty="0"/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35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6.jp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773626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(1/2)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pic>
        <p:nvPicPr>
          <p:cNvPr id="10" name="20220804_192155_HoloLens">
            <a:hlinkClick r:id="" action="ppaction://media"/>
            <a:extLst>
              <a:ext uri="{FF2B5EF4-FFF2-40B4-BE49-F238E27FC236}">
                <a16:creationId xmlns:a16="http://schemas.microsoft.com/office/drawing/2014/main" id="{86D2CA70-5937-4727-ACE8-A32F8E395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4029" y="1565687"/>
            <a:ext cx="7418025" cy="4172640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/>
        </p:nvGraphicFramePr>
        <p:xfrm>
          <a:off x="271557" y="1565687"/>
          <a:ext cx="3805921" cy="41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243960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1331118"/>
            <a:ext cx="10515459" cy="4195763"/>
          </a:xfrm>
        </p:spPr>
        <p:txBody>
          <a:bodyPr/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FCAE-5B03-452E-8F83-6E1833D8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43AA-983E-40B8-B4AC-E3F011AA5D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6BB14-AC08-460C-B17C-62839A9226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Network Technology</a:t>
            </a:r>
          </a:p>
        </p:txBody>
      </p:sp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103313" y="2797856"/>
            <a:ext cx="4395787" cy="27212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5221354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someone@example.com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1079</TotalTime>
  <Words>790</Words>
  <Application>Microsoft Office PowerPoint</Application>
  <PresentationFormat>Widescreen</PresentationFormat>
  <Paragraphs>180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(1/2) </vt:lpstr>
      <vt:lpstr>PowerPoint Presentation</vt:lpstr>
      <vt:lpstr>PowerPoint Presentation</vt:lpstr>
      <vt:lpstr>PowerPoint Presentation</vt:lpstr>
      <vt:lpstr>PowerPoint Presentation</vt:lpstr>
      <vt:lpstr>Network Technology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36</cp:revision>
  <dcterms:created xsi:type="dcterms:W3CDTF">2022-10-07T11:58:43Z</dcterms:created>
  <dcterms:modified xsi:type="dcterms:W3CDTF">2022-10-10T09:04:11Z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